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C03EB-8641-A220-534D-9CF7818BF9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C4687-79C2-3FE9-43F1-F83B3F996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579E6-3E81-3E6E-FB36-150634764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33C9E-5CD2-0137-A17E-34F7D1D06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77BEA-E925-7208-7E18-100A92575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15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4E00-287B-8886-1BFF-554189EBE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55ECA6-A587-B787-9F2F-96D68BF581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1C44D-FA19-954A-3488-519FC919D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92DE1F-D60C-8D1E-0D6D-B05315B2A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595FA-FB52-595D-CEAF-20545CA1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47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029AA0-1347-738E-C075-94343D1725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FBD6A-9F4D-0EB8-17EF-25E4538DE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FE87F-5961-AC1D-CB37-7A8289750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01825-E4D5-C320-20C2-DA097AFCA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B6E6F-BCDB-DD24-493B-70C1F98DE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473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972ED-373D-A150-EA40-BBA524DE7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0DB72-C6E2-ACB0-481A-95E65AE2E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33F7D-A81C-F851-DD4E-E1B4F0107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7CCF0-F5D5-D9B9-AA74-D6434CF5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5215F-6FCA-0139-0924-6DD9DCC10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27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66AB0-1E26-EC3A-CBA0-B1BA31464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7F73D3-1D76-EA41-AC1A-18EBAE54C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4D9E8-3718-B28D-5455-07C116655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991DE-5EEB-853E-3209-226BC5BAB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CA15D-6199-2FA8-9CA7-357ED34C4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30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CAB3B-BC8D-FB68-6E78-DE909F27D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7E817-A853-8373-BDF2-372EBE5C3C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B52453-CFD0-F3EC-FC3E-466645969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34C6CD-B556-CC42-9E21-799C02DE7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12786C-B252-79E2-D641-ED615EF6A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89D534-4DD5-5845-F2D1-C5A01450B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21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EC6D0-B855-69EE-BD08-A761B5C3B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0A300-D94D-EB88-FBD3-8E2063047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D32380-3F0D-EF56-F590-2587AC089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D8B66A-D113-DF81-AAD9-D2CE45E23B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BEE369-C4BA-1C0D-639E-2D35815391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160D39-0371-8D8C-70D6-6AF134549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617EFA-B254-4EB7-2975-F40876436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0CAABF-12B4-E4BE-5B38-FCCAB2CB3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524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BE1AE-5BF1-C89D-6553-BDB4B0B82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3324DD-04C9-0D67-4F7E-A7C4078CA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84AA9A-B86D-53F4-34BF-831ECB443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BB8CDA-57B4-FD15-4A90-81C06F1AE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52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CA4DAC-22E0-F61A-1E54-3069DFA56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B5E838-42EF-550E-C8DC-F23AD3BC2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A7866-9534-858F-E861-FFF045359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914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AB4AE-5A23-4316-4BE5-1E3FCBB53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E7B23-B869-93B4-331D-6A8D696CE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12E1EE-93AE-1E7B-F329-F43DFD015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75D92A-6B9C-CDE0-84E2-0FC7EF5AE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AF9EB-0BD6-0FB8-2A9B-8B402ECFA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7DA394-C44B-769E-D7DE-8C9A1672E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487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10237-EB8F-CE74-209F-03C556F52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4BD046-D1CD-5414-2425-863ECE79A1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F121C3-4A75-0278-2FCE-884341B9CA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B385E-1EEA-2EBD-C5EA-B158953DA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F95D3-7FB7-2C01-5AC5-9C70F33A3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42449-D73C-1920-0C47-C9AB21CE0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5EB084-420D-3F85-4AA2-8B9C88CD9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21EED-EED6-0CA7-8ED8-F2582211F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D26B0-7370-3142-50D7-B41B57F974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3AC52B-14FD-416D-A85E-4A7EDED1AFF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BC36C-A089-119C-C73C-133890C572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C3A63-189E-E184-732E-1A5B3876A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A8F04-174A-465C-B483-7294FCB94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10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6609068-E082-424E-84AA-95F7C7104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3C5560-7A9C-489F-9148-18C5E1D0F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7EE7AC-8157-B280-53F5-204714FE8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043" y="590062"/>
            <a:ext cx="5309140" cy="2838938"/>
          </a:xfrm>
        </p:spPr>
        <p:txBody>
          <a:bodyPr>
            <a:normAutofit/>
          </a:bodyPr>
          <a:lstStyle/>
          <a:p>
            <a:pPr algn="l"/>
            <a:r>
              <a:rPr lang="en-GB" sz="4800">
                <a:solidFill>
                  <a:srgbClr val="FFFFFF"/>
                </a:solidFill>
              </a:rPr>
              <a:t>Hands-Free Food Ordering: A Gesture-Based Interface for Restaurants</a:t>
            </a:r>
            <a:endParaRPr lang="en-US" sz="48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AC0BBE-FE48-BC1B-D4E8-1A619ED78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043" y="3739764"/>
            <a:ext cx="5309133" cy="1198120"/>
          </a:xfrm>
        </p:spPr>
        <p:txBody>
          <a:bodyPr>
            <a:normAutofit/>
          </a:bodyPr>
          <a:lstStyle/>
          <a:p>
            <a:pPr algn="l"/>
            <a:r>
              <a:rPr lang="en-GB" sz="2000">
                <a:solidFill>
                  <a:srgbClr val="FFFFFF"/>
                </a:solidFill>
              </a:rPr>
              <a:t>Hoang Long Tran (s223128143)</a:t>
            </a:r>
            <a:endParaRPr lang="en-US" sz="2000">
              <a:solidFill>
                <a:srgbClr val="FFFFFF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E4BA783-4A6E-4898-AA00-6C712FDA2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3696" y="1606411"/>
            <a:ext cx="465456" cy="581432"/>
            <a:chOff x="653696" y="1606411"/>
            <a:chExt cx="465456" cy="581432"/>
          </a:xfrm>
          <a:solidFill>
            <a:srgbClr val="FFFFFF"/>
          </a:solidFill>
        </p:grpSpPr>
        <p:sp>
          <p:nvSpPr>
            <p:cNvPr id="19" name="Graphic 13">
              <a:extLst>
                <a:ext uri="{FF2B5EF4-FFF2-40B4-BE49-F238E27FC236}">
                  <a16:creationId xmlns:a16="http://schemas.microsoft.com/office/drawing/2014/main" id="{C5CB530E-515E-412C-9DF1-5F8FFBD6F3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9236" y="1606411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Graphic 12">
              <a:extLst>
                <a:ext uri="{FF2B5EF4-FFF2-40B4-BE49-F238E27FC236}">
                  <a16:creationId xmlns:a16="http://schemas.microsoft.com/office/drawing/2014/main" id="{712D4376-A578-4FF1-94FC-245E7A6A4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014" y="1835705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grpFill/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" name="Graphic 15">
              <a:extLst>
                <a:ext uri="{FF2B5EF4-FFF2-40B4-BE49-F238E27FC236}">
                  <a16:creationId xmlns:a16="http://schemas.microsoft.com/office/drawing/2014/main" id="{AEA7509D-F04F-40CB-A0B3-EEF16499C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3696" y="2060130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5" name="Picture 4" descr="A screenshot of a video call&#10;&#10;Description automatically generated">
            <a:extLst>
              <a:ext uri="{FF2B5EF4-FFF2-40B4-BE49-F238E27FC236}">
                <a16:creationId xmlns:a16="http://schemas.microsoft.com/office/drawing/2014/main" id="{21F50A26-7277-A771-7D83-2A69AC8040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56" b="1"/>
          <a:stretch/>
        </p:blipFill>
        <p:spPr>
          <a:xfrm>
            <a:off x="9325160" y="10"/>
            <a:ext cx="2866840" cy="2925034"/>
          </a:xfrm>
          <a:custGeom>
            <a:avLst/>
            <a:gdLst/>
            <a:ahLst/>
            <a:cxnLst/>
            <a:rect l="l" t="t" r="r" b="b"/>
            <a:pathLst>
              <a:path w="2866840" h="2925044">
                <a:moveTo>
                  <a:pt x="1437601" y="0"/>
                </a:moveTo>
                <a:lnTo>
                  <a:pt x="1488735" y="0"/>
                </a:lnTo>
                <a:lnTo>
                  <a:pt x="1612768" y="6263"/>
                </a:lnTo>
                <a:cubicBezTo>
                  <a:pt x="2203017" y="66206"/>
                  <a:pt x="2689551" y="476982"/>
                  <a:pt x="2860554" y="1026775"/>
                </a:cubicBezTo>
                <a:lnTo>
                  <a:pt x="2866840" y="1051223"/>
                </a:lnTo>
                <a:lnTo>
                  <a:pt x="2866840" y="1872530"/>
                </a:lnTo>
                <a:lnTo>
                  <a:pt x="2860554" y="1896978"/>
                </a:lnTo>
                <a:cubicBezTo>
                  <a:pt x="2675300" y="2492588"/>
                  <a:pt x="2119737" y="2925044"/>
                  <a:pt x="1463168" y="2925044"/>
                </a:cubicBezTo>
                <a:cubicBezTo>
                  <a:pt x="655082" y="2925044"/>
                  <a:pt x="0" y="2269962"/>
                  <a:pt x="0" y="1461877"/>
                </a:cubicBezTo>
                <a:cubicBezTo>
                  <a:pt x="0" y="704296"/>
                  <a:pt x="575756" y="81192"/>
                  <a:pt x="1313568" y="6263"/>
                </a:cubicBezTo>
                <a:close/>
              </a:path>
            </a:pathLst>
          </a:cu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screenshot of a video stream&#10;&#10;Description automatically generated">
            <a:extLst>
              <a:ext uri="{FF2B5EF4-FFF2-40B4-BE49-F238E27FC236}">
                <a16:creationId xmlns:a16="http://schemas.microsoft.com/office/drawing/2014/main" id="{8A10F777-8BD8-C376-D771-514649496F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200"/>
          <a:stretch/>
        </p:blipFill>
        <p:spPr>
          <a:xfrm>
            <a:off x="8465226" y="3267983"/>
            <a:ext cx="3726773" cy="3590017"/>
          </a:xfrm>
          <a:custGeom>
            <a:avLst/>
            <a:gdLst/>
            <a:ahLst/>
            <a:cxnLst/>
            <a:rect l="l" t="t" r="r" b="b"/>
            <a:pathLst>
              <a:path w="5923214" h="5705857">
                <a:moveTo>
                  <a:pt x="3612238" y="0"/>
                </a:moveTo>
                <a:cubicBezTo>
                  <a:pt x="4485043" y="0"/>
                  <a:pt x="5285549" y="309553"/>
                  <a:pt x="5909957" y="824860"/>
                </a:cubicBezTo>
                <a:lnTo>
                  <a:pt x="5923214" y="836909"/>
                </a:lnTo>
                <a:lnTo>
                  <a:pt x="5923214" y="5705857"/>
                </a:lnTo>
                <a:lnTo>
                  <a:pt x="672237" y="5705857"/>
                </a:lnTo>
                <a:lnTo>
                  <a:pt x="616914" y="5631875"/>
                </a:lnTo>
                <a:cubicBezTo>
                  <a:pt x="227427" y="5055358"/>
                  <a:pt x="0" y="4360357"/>
                  <a:pt x="0" y="3612238"/>
                </a:cubicBezTo>
                <a:cubicBezTo>
                  <a:pt x="0" y="1617255"/>
                  <a:pt x="1617255" y="0"/>
                  <a:pt x="3612238" y="0"/>
                </a:cubicBezTo>
                <a:close/>
              </a:path>
            </a:pathLst>
          </a:custGeom>
        </p:spPr>
      </p:pic>
      <p:pic>
        <p:nvPicPr>
          <p:cNvPr id="7" name="Picture 6" descr="A screenshot of a video call&#10;&#10;Description automatically generated">
            <a:extLst>
              <a:ext uri="{FF2B5EF4-FFF2-40B4-BE49-F238E27FC236}">
                <a16:creationId xmlns:a16="http://schemas.microsoft.com/office/drawing/2014/main" id="{3D3FF243-2BFA-6C2D-A424-3B27A00248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8" b="-2"/>
          <a:stretch/>
        </p:blipFill>
        <p:spPr>
          <a:xfrm>
            <a:off x="7130003" y="1856226"/>
            <a:ext cx="2040674" cy="2040674"/>
          </a:xfrm>
          <a:custGeom>
            <a:avLst/>
            <a:gdLst/>
            <a:ahLst/>
            <a:cxnLst/>
            <a:rect l="l" t="t" r="r" b="b"/>
            <a:pathLst>
              <a:path w="2040674" h="2040674">
                <a:moveTo>
                  <a:pt x="1020337" y="0"/>
                </a:moveTo>
                <a:cubicBezTo>
                  <a:pt x="1583854" y="0"/>
                  <a:pt x="2040674" y="456820"/>
                  <a:pt x="2040674" y="1020337"/>
                </a:cubicBezTo>
                <a:cubicBezTo>
                  <a:pt x="2040674" y="1583854"/>
                  <a:pt x="1583854" y="2040674"/>
                  <a:pt x="1020337" y="2040674"/>
                </a:cubicBezTo>
                <a:cubicBezTo>
                  <a:pt x="456820" y="2040674"/>
                  <a:pt x="0" y="1583854"/>
                  <a:pt x="0" y="1020337"/>
                </a:cubicBezTo>
                <a:cubicBezTo>
                  <a:pt x="0" y="456820"/>
                  <a:pt x="456820" y="0"/>
                  <a:pt x="1020337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25928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What is Machine Learning? Machine Learning Technique Complete Guide">
            <a:extLst>
              <a:ext uri="{FF2B5EF4-FFF2-40B4-BE49-F238E27FC236}">
                <a16:creationId xmlns:a16="http://schemas.microsoft.com/office/drawing/2014/main" id="{6F085B1C-0A46-0E82-30C4-B3FFA6E6D9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" r="-1" b="-1"/>
          <a:stretch/>
        </p:blipFill>
        <p:spPr bwMode="auto">
          <a:xfrm>
            <a:off x="20" y="10"/>
            <a:ext cx="845029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650CA5-88A2-1EFB-6A89-EAA9FB0C1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627636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Introduction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82B09-1E5B-95B4-B049-03A82C39E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785"/>
            <a:ext cx="4619621" cy="3957178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rgbClr val="FFFFFF"/>
                </a:solidFill>
              </a:rPr>
              <a:t>Traditional food order rely too much on verbal communication -&gt; difficult for those with hearing problems. </a:t>
            </a:r>
          </a:p>
          <a:p>
            <a:r>
              <a:rPr lang="en-GB" sz="2000" dirty="0">
                <a:solidFill>
                  <a:srgbClr val="FFFFFF"/>
                </a:solidFill>
              </a:rPr>
              <a:t>Make use of Computer Vision to create hand gesture prediction system. Suitable for drive-through and restaurant settings. </a:t>
            </a: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1026" name="Picture 2" descr="Computer Vision - School of Electrical Engineering and Computer Science -  University of Queensland">
            <a:extLst>
              <a:ext uri="{FF2B5EF4-FFF2-40B4-BE49-F238E27FC236}">
                <a16:creationId xmlns:a16="http://schemas.microsoft.com/office/drawing/2014/main" id="{2E9997CA-5E31-42D6-E8E4-685432A8F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69" r="25782" b="2"/>
          <a:stretch/>
        </p:blipFill>
        <p:spPr bwMode="auto"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5486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BCFC93-1546-DF81-525F-951479FF4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anchor="b"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Data collection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FB1A1-D842-C307-2ACF-D09722D12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251" y="2125737"/>
            <a:ext cx="3863749" cy="4044463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Use open repos and scape images</a:t>
            </a:r>
          </a:p>
          <a:p>
            <a:r>
              <a:rPr lang="en-GB">
                <a:solidFill>
                  <a:schemeClr val="bg1"/>
                </a:solidFill>
              </a:rPr>
              <a:t>Use Mediapipe and OpenCV to crop out image hands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9463AC4-F96D-4507-9EE0-A831B7910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7" name="Picture 6" descr="A person with a thumb down&#10;&#10;Description automatically generated">
            <a:extLst>
              <a:ext uri="{FF2B5EF4-FFF2-40B4-BE49-F238E27FC236}">
                <a16:creationId xmlns:a16="http://schemas.microsoft.com/office/drawing/2014/main" id="{B86853D9-E8DE-E74C-2038-86729DFD05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>
          <a:xfrm>
            <a:off x="6423487" y="929609"/>
            <a:ext cx="2518114" cy="2518114"/>
          </a:xfrm>
          <a:custGeom>
            <a:avLst/>
            <a:gdLst/>
            <a:ahLst/>
            <a:cxnLst/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</p:pic>
      <p:pic>
        <p:nvPicPr>
          <p:cNvPr id="9" name="Picture 8" descr="A person giving a thumbs up&#10;&#10;Description automatically generated">
            <a:extLst>
              <a:ext uri="{FF2B5EF4-FFF2-40B4-BE49-F238E27FC236}">
                <a16:creationId xmlns:a16="http://schemas.microsoft.com/office/drawing/2014/main" id="{1A487C48-B872-DD62-CF97-329A4E3B6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" r="-4" b="-4"/>
          <a:stretch/>
        </p:blipFill>
        <p:spPr>
          <a:xfrm>
            <a:off x="9090426" y="86636"/>
            <a:ext cx="2952748" cy="2952748"/>
          </a:xfrm>
          <a:custGeom>
            <a:avLst/>
            <a:gdLst/>
            <a:ahLst/>
            <a:cxnLst/>
            <a:rect l="l" t="t" r="r" b="b"/>
            <a:pathLst>
              <a:path w="2361890" h="2361890">
                <a:moveTo>
                  <a:pt x="1180945" y="0"/>
                </a:moveTo>
                <a:cubicBezTo>
                  <a:pt x="1833163" y="0"/>
                  <a:pt x="2361890" y="528727"/>
                  <a:pt x="2361890" y="1180945"/>
                </a:cubicBezTo>
                <a:cubicBezTo>
                  <a:pt x="2361890" y="1833163"/>
                  <a:pt x="1833163" y="2361890"/>
                  <a:pt x="1180945" y="2361890"/>
                </a:cubicBezTo>
                <a:cubicBezTo>
                  <a:pt x="528727" y="2361890"/>
                  <a:pt x="0" y="1833163"/>
                  <a:pt x="0" y="1180945"/>
                </a:cubicBezTo>
                <a:cubicBezTo>
                  <a:pt x="0" y="528727"/>
                  <a:pt x="528727" y="0"/>
                  <a:pt x="1180945" y="0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51176" y="4803984"/>
            <a:ext cx="2140824" cy="205401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C3ABE8C-1C72-4141-BADF-DD6811764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51176" y="4803984"/>
            <a:ext cx="2140824" cy="205401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9346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Picture 4" descr="A close-up of a hand&#10;&#10;Description automatically generated">
            <a:extLst>
              <a:ext uri="{FF2B5EF4-FFF2-40B4-BE49-F238E27FC236}">
                <a16:creationId xmlns:a16="http://schemas.microsoft.com/office/drawing/2014/main" id="{21BC847F-E763-EB6B-0B09-525766EE5D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>
          <a:xfrm>
            <a:off x="7682545" y="3175909"/>
            <a:ext cx="3454390" cy="3454390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05436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32495F0-C5CB-4823-AE70-EED61EBAB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2F57FA-2121-981C-2FCF-230F26A5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183" y="1143000"/>
            <a:ext cx="4846320" cy="2898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Model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688AA-1D76-67AF-70FD-9D3F7323F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183" y="4407408"/>
            <a:ext cx="4846320" cy="133502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/>
              <a:t>Feed cropped images into pre-trained ResNet50 to predict gestures “5”, “yes”, “no”.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8B9C25-D80D-48EC-B83A-231219A80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82975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 descr="A diagram of a software flowchart&#10;&#10;Description automatically generated">
            <a:extLst>
              <a:ext uri="{FF2B5EF4-FFF2-40B4-BE49-F238E27FC236}">
                <a16:creationId xmlns:a16="http://schemas.microsoft.com/office/drawing/2014/main" id="{9723421F-230E-B514-0304-D7A82B717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956" y="492055"/>
            <a:ext cx="5441001" cy="254366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01CC70B-8875-45A1-8AFD-7D546E3C0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897" y="4177748"/>
            <a:ext cx="4824407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erson in a yellow shirt giving a thumbs down&#10;&#10;Description automatically generated">
            <a:extLst>
              <a:ext uri="{FF2B5EF4-FFF2-40B4-BE49-F238E27FC236}">
                <a16:creationId xmlns:a16="http://schemas.microsoft.com/office/drawing/2014/main" id="{57732C55-5CEB-04E0-7488-6801F5166E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8825" y="3522180"/>
            <a:ext cx="825263" cy="314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164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B80C0-986E-AC22-C490-9F0AB0524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921823"/>
            <a:ext cx="4937937" cy="11471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Live Demonstration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 descr="A screen shot of a computer&#10;&#10;Description automatically generated">
            <a:extLst>
              <a:ext uri="{FF2B5EF4-FFF2-40B4-BE49-F238E27FC236}">
                <a16:creationId xmlns:a16="http://schemas.microsoft.com/office/drawing/2014/main" id="{00585E9C-10F0-A785-310A-B67BFB4B26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" r="25577" b="-3"/>
          <a:stretch/>
        </p:blipFill>
        <p:spPr>
          <a:xfrm>
            <a:off x="1246572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7" name="Picture 6" descr="A screenshot of a video call&#10;&#10;Description automatically generated">
            <a:extLst>
              <a:ext uri="{FF2B5EF4-FFF2-40B4-BE49-F238E27FC236}">
                <a16:creationId xmlns:a16="http://schemas.microsoft.com/office/drawing/2014/main" id="{6D219E5A-8A2A-87C6-23B4-AEC5061A18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4" r="18607" b="3"/>
          <a:stretch/>
        </p:blipFill>
        <p:spPr>
          <a:xfrm>
            <a:off x="-1" y="2288330"/>
            <a:ext cx="356463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07" y="303879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20267F5-D4E6-477A-A590-81F2ABD1B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109" y="2382976"/>
            <a:ext cx="1920240" cy="19202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screenshot of a menu&#10;&#10;Description automatically generated">
            <a:extLst>
              <a:ext uri="{FF2B5EF4-FFF2-40B4-BE49-F238E27FC236}">
                <a16:creationId xmlns:a16="http://schemas.microsoft.com/office/drawing/2014/main" id="{BF9DD752-7345-0CC1-10A3-DFB4A0CBED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0" r="-3" b="-3"/>
          <a:stretch/>
        </p:blipFill>
        <p:spPr>
          <a:xfrm>
            <a:off x="3749701" y="2547568"/>
            <a:ext cx="1591056" cy="1591056"/>
          </a:xfrm>
          <a:custGeom>
            <a:avLst/>
            <a:gdLst/>
            <a:ahLst/>
            <a:cxnLst/>
            <a:rect l="l" t="t" r="r" b="b"/>
            <a:pathLst>
              <a:path w="1591056" h="1591056">
                <a:moveTo>
                  <a:pt x="795528" y="0"/>
                </a:moveTo>
                <a:cubicBezTo>
                  <a:pt x="1234886" y="0"/>
                  <a:pt x="1591056" y="356170"/>
                  <a:pt x="1591056" y="795528"/>
                </a:cubicBezTo>
                <a:cubicBezTo>
                  <a:pt x="1591056" y="1234886"/>
                  <a:pt x="1234886" y="1591056"/>
                  <a:pt x="795528" y="1591056"/>
                </a:cubicBezTo>
                <a:cubicBezTo>
                  <a:pt x="356170" y="1591056"/>
                  <a:pt x="0" y="1234886"/>
                  <a:pt x="0" y="795528"/>
                </a:cubicBezTo>
                <a:cubicBezTo>
                  <a:pt x="0" y="356170"/>
                  <a:pt x="356170" y="0"/>
                  <a:pt x="795528" y="0"/>
                </a:cubicBezTo>
                <a:close/>
              </a:path>
            </a:pathLst>
          </a:custGeom>
        </p:spPr>
      </p:pic>
      <p:pic>
        <p:nvPicPr>
          <p:cNvPr id="13" name="Picture 12" descr="A screen shot of a computer&#10;&#10;Description automatically generated">
            <a:extLst>
              <a:ext uri="{FF2B5EF4-FFF2-40B4-BE49-F238E27FC236}">
                <a16:creationId xmlns:a16="http://schemas.microsoft.com/office/drawing/2014/main" id="{9F55E527-5B64-679A-6A3C-16538D7AE7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01" r="-3" b="-3"/>
          <a:stretch/>
        </p:blipFill>
        <p:spPr>
          <a:xfrm>
            <a:off x="5593799" y="468471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 descr="A screenshot of a video call&#10;&#10;Description automatically generated">
            <a:extLst>
              <a:ext uri="{FF2B5EF4-FFF2-40B4-BE49-F238E27FC236}">
                <a16:creationId xmlns:a16="http://schemas.microsoft.com/office/drawing/2014/main" id="{D16A3C60-A20B-F784-6132-BC4C28DA27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41" b="-5"/>
          <a:stretch/>
        </p:blipFill>
        <p:spPr>
          <a:xfrm>
            <a:off x="8918761" y="-4330"/>
            <a:ext cx="3273238" cy="3383891"/>
          </a:xfrm>
          <a:custGeom>
            <a:avLst/>
            <a:gdLst/>
            <a:ahLst/>
            <a:cxnLst/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shot of a video stream&#10;&#10;Description automatically generated">
            <a:extLst>
              <a:ext uri="{FF2B5EF4-FFF2-40B4-BE49-F238E27FC236}">
                <a16:creationId xmlns:a16="http://schemas.microsoft.com/office/drawing/2014/main" id="{E7EC7CA8-ADC0-AA44-F293-3D64130E67C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8" r="-5" b="-5"/>
          <a:stretch/>
        </p:blipFill>
        <p:spPr>
          <a:xfrm>
            <a:off x="9363238" y="4071322"/>
            <a:ext cx="2828765" cy="2786678"/>
          </a:xfrm>
          <a:custGeom>
            <a:avLst/>
            <a:gdLst/>
            <a:ahLst/>
            <a:cxnLst/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559171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4C0EF-884D-A4A7-99B2-BDA09F9CD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68FE7-C1CA-4AAB-89BE-7989F087A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System did a good job, but there are rooms to improve.</a:t>
            </a:r>
          </a:p>
          <a:p>
            <a:r>
              <a:rPr lang="en-GB" dirty="0"/>
              <a:t>Expand the model for more gestures and reduce the delay.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386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116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Calibri</vt:lpstr>
      <vt:lpstr>Office Theme</vt:lpstr>
      <vt:lpstr>Hands-Free Food Ordering: A Gesture-Based Interface for Restaurants</vt:lpstr>
      <vt:lpstr>Introduction</vt:lpstr>
      <vt:lpstr>Data collection</vt:lpstr>
      <vt:lpstr>Model Architecture </vt:lpstr>
      <vt:lpstr>Live Demonstration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HOANG LONG TRAN</dc:creator>
  <cp:lastModifiedBy>HOANG LONG TRAN</cp:lastModifiedBy>
  <cp:revision>5</cp:revision>
  <dcterms:created xsi:type="dcterms:W3CDTF">2024-09-26T04:31:34Z</dcterms:created>
  <dcterms:modified xsi:type="dcterms:W3CDTF">2024-09-26T05:04:24Z</dcterms:modified>
</cp:coreProperties>
</file>

<file path=docProps/thumbnail.jpeg>
</file>